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zabavnik.club/wp-content/uploads/2018/07/pismo_v_konverte_17_1517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010"/>
            <a:ext cx="8676456" cy="650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«Ребята, мы – Света и Катя очень любим играть на аттракционы.  Недавно, к нам в город приехали аттракционы. Там есть: американские горки, батут, кривые зеркала, летающий корабль, но к сожалению там нет каруселей. А мы очень на них кататься, поэтому мы обращаемся к вам за помощью!»</a:t>
            </a:r>
          </a:p>
          <a:p>
            <a:pPr algn="just">
              <a:buNone/>
            </a:pPr>
            <a:endParaRPr lang="ru-RU" sz="3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879261/99c4d626-3cfe-42d4-93ee-3fe6be1394e9/s1200?webp=false"/>
          <p:cNvPicPr>
            <a:picLocks noChangeAspect="1" noChangeArrowheads="1"/>
          </p:cNvPicPr>
          <p:nvPr/>
        </p:nvPicPr>
        <p:blipFill>
          <a:blip r:embed="rId2" cstate="print"/>
          <a:srcRect b="39993"/>
          <a:stretch>
            <a:fillRect/>
          </a:stretch>
        </p:blipFill>
        <p:spPr bwMode="auto">
          <a:xfrm>
            <a:off x="827584" y="4005064"/>
            <a:ext cx="2809079" cy="2852936"/>
          </a:xfrm>
          <a:prstGeom prst="rect">
            <a:avLst/>
          </a:prstGeom>
          <a:noFill/>
        </p:spPr>
      </p:pic>
      <p:pic>
        <p:nvPicPr>
          <p:cNvPr id="1028" name="Picture 4" descr="https://avatars.mds.yandex.net/get-pdb/1338671/cc88d869-4b00-4a3b-94af-68a96df28528/s1200?webp=false"/>
          <p:cNvPicPr>
            <a:picLocks noChangeAspect="1" noChangeArrowheads="1"/>
          </p:cNvPicPr>
          <p:nvPr/>
        </p:nvPicPr>
        <p:blipFill>
          <a:blip r:embed="rId3" cstate="print"/>
          <a:srcRect b="31992"/>
          <a:stretch>
            <a:fillRect/>
          </a:stretch>
        </p:blipFill>
        <p:spPr bwMode="auto">
          <a:xfrm>
            <a:off x="4932039" y="4077072"/>
            <a:ext cx="2886455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idealturnik.ru/wa-data/public/shop/products/54/52/25254/images/104293/104293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089942" cy="4797152"/>
          </a:xfrm>
          <a:prstGeom prst="rect">
            <a:avLst/>
          </a:prstGeom>
          <a:noFill/>
        </p:spPr>
      </p:pic>
      <p:pic>
        <p:nvPicPr>
          <p:cNvPr id="15364" name="Picture 4" descr="https://idealturnik.ru/wa-data/public/shop/products/53/52/25253/images/104290/104290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4656" y="404664"/>
            <a:ext cx="430934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90" name="Picture 6" descr="https://i5.photo.2gis.com/images/branch/69/9710886700239905_b768.jpg"/>
          <p:cNvPicPr>
            <a:picLocks noChangeAspect="1" noChangeArrowheads="1"/>
          </p:cNvPicPr>
          <p:nvPr/>
        </p:nvPicPr>
        <p:blipFill>
          <a:blip r:embed="rId2" cstate="print"/>
          <a:srcRect l="15002" t="18002" r="12240" b="12990"/>
          <a:stretch>
            <a:fillRect/>
          </a:stretch>
        </p:blipFill>
        <p:spPr bwMode="auto">
          <a:xfrm>
            <a:off x="251520" y="260648"/>
            <a:ext cx="8460432" cy="6018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ostavschiki.ua/uploads/shop/items/item_2846_13035.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2t1xqejof9utc.cloudfront.net/screenshots/pics/5be5c9f958582918df3ad1293afdc3c1/mediu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6705600" cy="446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chelmuseum.ru/upload/iblock/754/7542103767354cad1a94bf96c8ac96f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9674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edu.znate.ru/tw_files2/urls_38/3/d-2551/2551_html_1879196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69674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Юлькааа</dc:creator>
  <cp:lastModifiedBy>Юлькааа</cp:lastModifiedBy>
  <cp:revision>3</cp:revision>
  <dcterms:created xsi:type="dcterms:W3CDTF">2019-01-31T03:55:32Z</dcterms:created>
  <dcterms:modified xsi:type="dcterms:W3CDTF">2019-02-09T03:59:44Z</dcterms:modified>
</cp:coreProperties>
</file>